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/>
    <p:restoredTop sz="94627"/>
  </p:normalViewPr>
  <p:slideViewPr>
    <p:cSldViewPr snapToGrid="0" snapToObjects="1">
      <p:cViewPr>
        <p:scale>
          <a:sx n="84" d="100"/>
          <a:sy n="84" d="100"/>
        </p:scale>
        <p:origin x="-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3A3A5-DFCB-9643-ABAD-FFFF8F462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PSD DÂMBOVIȚA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D97C2-7125-6B48-AB94-E6CC733CB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  <a:p>
            <a:endParaRPr lang="ro-RO" dirty="0"/>
          </a:p>
          <a:p>
            <a:r>
              <a:rPr lang="ro-RO" dirty="0"/>
              <a:t>9 februarie 2019</a:t>
            </a:r>
          </a:p>
        </p:txBody>
      </p:sp>
    </p:spTree>
    <p:extLst>
      <p:ext uri="{BB962C8B-B14F-4D97-AF65-F5344CB8AC3E}">
        <p14:creationId xmlns:p14="http://schemas.microsoft.com/office/powerpoint/2010/main" val="340310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C013F59-4BFE-8C4B-B13C-FA0B77776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882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3C257-2D73-4B4A-AE74-7BF276B3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Dâmbovița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C36B70F-AFF4-034F-9067-16276CC56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072" y="0"/>
            <a:ext cx="5258484" cy="6829202"/>
          </a:xfrm>
        </p:spPr>
      </p:pic>
    </p:spTree>
    <p:extLst>
      <p:ext uri="{BB962C8B-B14F-4D97-AF65-F5344CB8AC3E}">
        <p14:creationId xmlns:p14="http://schemas.microsoft.com/office/powerpoint/2010/main" val="116729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45794-83F5-BF45-8219-ED0580DC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8AF03A-6F1D-A646-984A-712753AE6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192" y="-40607"/>
            <a:ext cx="12264191" cy="6898607"/>
          </a:xfrm>
        </p:spPr>
      </p:pic>
    </p:spTree>
    <p:extLst>
      <p:ext uri="{BB962C8B-B14F-4D97-AF65-F5344CB8AC3E}">
        <p14:creationId xmlns:p14="http://schemas.microsoft.com/office/powerpoint/2010/main" val="26767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A9B72-4C39-284B-BB6D-12D30940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21FD67-3742-434C-A69F-847C2A1A0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"/>
            <a:ext cx="12192000" cy="6857998"/>
          </a:xfrm>
        </p:spPr>
      </p:pic>
    </p:spTree>
    <p:extLst>
      <p:ext uri="{BB962C8B-B14F-4D97-AF65-F5344CB8AC3E}">
        <p14:creationId xmlns:p14="http://schemas.microsoft.com/office/powerpoint/2010/main" val="1358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064C8-33C7-0141-9484-3D133C0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7FCEC-5BCA-E642-A60C-CD759B389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9673D-05EC-0745-8E7E-8771AF98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" y="349182"/>
            <a:ext cx="12189748" cy="61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057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917</TotalTime>
  <Words>6</Words>
  <Application>Microsoft Office PowerPoint</Application>
  <PresentationFormat>Custom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Atlas</vt:lpstr>
      <vt:lpstr>PSD DÂMBOVIȚA</vt:lpstr>
      <vt:lpstr>PowerPoint Presentation</vt:lpstr>
      <vt:lpstr>Dâmbovița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 DÂMBOVIȚA</dc:title>
  <dc:creator>Liviu Stoica</dc:creator>
  <cp:lastModifiedBy>user</cp:lastModifiedBy>
  <cp:revision>5</cp:revision>
  <dcterms:created xsi:type="dcterms:W3CDTF">2019-02-08T17:39:49Z</dcterms:created>
  <dcterms:modified xsi:type="dcterms:W3CDTF">2019-02-09T14:06:47Z</dcterms:modified>
</cp:coreProperties>
</file>